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AMOR </a:t>
            </a:r>
            <a:br>
              <a:rPr lang="pt-BR" dirty="0"/>
            </a:br>
            <a:r>
              <a:rPr lang="pt-BR" dirty="0"/>
              <a:t>PERENE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PERENE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79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C4B2FB1-75AA-4971-8FE0-1D8F36FDE6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Amaste a mim, Senhor, </a:t>
            </a:r>
          </a:p>
          <a:p>
            <a:r>
              <a:rPr lang="pt-BR" dirty="0"/>
              <a:t>enquanto ainda escuro; </a:t>
            </a:r>
          </a:p>
          <a:p>
            <a:r>
              <a:rPr lang="pt-BR" dirty="0"/>
              <a:t>A luz não viera aos céus, </a:t>
            </a:r>
          </a:p>
          <a:p>
            <a:r>
              <a:rPr lang="pt-BR" dirty="0"/>
              <a:t>ao mando criador; </a:t>
            </a:r>
          </a:p>
          <a:p>
            <a:r>
              <a:rPr lang="pt-BR" dirty="0"/>
              <a:t>E nem o ardente Sol,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PERENE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Rompendo no levante, </a:t>
            </a:r>
          </a:p>
          <a:p>
            <a:r>
              <a:rPr lang="pt-BR" dirty="0"/>
              <a:t>Trouxera à terra e ao mar </a:t>
            </a:r>
          </a:p>
          <a:p>
            <a:r>
              <a:rPr lang="pt-BR" dirty="0"/>
              <a:t>a força fecundante. </a:t>
            </a:r>
          </a:p>
          <a:p>
            <a:r>
              <a:rPr lang="pt-BR" dirty="0"/>
              <a:t>Meu Deus, que amor! </a:t>
            </a:r>
          </a:p>
          <a:p>
            <a:r>
              <a:rPr lang="pt-BR" dirty="0"/>
              <a:t>Meu Deus, que antigo amor!</a:t>
            </a:r>
          </a:p>
        </p:txBody>
      </p:sp>
    </p:spTree>
    <p:extLst>
      <p:ext uri="{BB962C8B-B14F-4D97-AF65-F5344CB8AC3E}">
        <p14:creationId xmlns:p14="http://schemas.microsoft.com/office/powerpoint/2010/main" val="122215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PERENE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E306917-BB62-4111-B948-BEACD1D3B6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Amaste a mim, Senhor, </a:t>
            </a:r>
          </a:p>
          <a:p>
            <a:r>
              <a:rPr lang="pt-BR" dirty="0"/>
              <a:t>também, quando imolado,</a:t>
            </a:r>
          </a:p>
          <a:p>
            <a:r>
              <a:rPr lang="pt-BR" dirty="0"/>
              <a:t>Em afrontosa cruz, </a:t>
            </a:r>
          </a:p>
          <a:p>
            <a:r>
              <a:rPr lang="pt-BR" dirty="0"/>
              <a:t>o meigo Salvador </a:t>
            </a:r>
          </a:p>
          <a:p>
            <a:r>
              <a:rPr lang="pt-BR" dirty="0"/>
              <a:t>Tomou-me para Si, </a:t>
            </a:r>
          </a:p>
        </p:txBody>
      </p:sp>
    </p:spTree>
    <p:extLst>
      <p:ext uri="{BB962C8B-B14F-4D97-AF65-F5344CB8AC3E}">
        <p14:creationId xmlns:p14="http://schemas.microsoft.com/office/powerpoint/2010/main" val="417726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PERENE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165A1C4-ACAB-4E9A-AAD6-CD8F475116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Salvou-me do pecado, </a:t>
            </a:r>
          </a:p>
          <a:p>
            <a:r>
              <a:rPr lang="pt-BR" dirty="0"/>
              <a:t>O Santo de Israel, </a:t>
            </a:r>
          </a:p>
          <a:p>
            <a:r>
              <a:rPr lang="pt-BR" dirty="0"/>
              <a:t>o Teu Cordeiro amado. </a:t>
            </a:r>
          </a:p>
          <a:p>
            <a:r>
              <a:rPr lang="pt-BR" dirty="0"/>
              <a:t>Meu Deus, que amor! </a:t>
            </a:r>
          </a:p>
          <a:p>
            <a:r>
              <a:rPr lang="pt-BR" dirty="0"/>
              <a:t>Meu Deus, que intenso amor!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47187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PERENE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Amaste a mim, Senhor. </a:t>
            </a:r>
          </a:p>
          <a:p>
            <a:r>
              <a:rPr lang="pt-BR" dirty="0"/>
              <a:t>Bem sei, quando em meu peito </a:t>
            </a:r>
          </a:p>
          <a:p>
            <a:r>
              <a:rPr lang="pt-BR" dirty="0"/>
              <a:t>Entrou a eterna Luz, </a:t>
            </a:r>
          </a:p>
          <a:p>
            <a:r>
              <a:rPr lang="pt-BR" dirty="0"/>
              <a:t>o meu Consolador. </a:t>
            </a:r>
          </a:p>
          <a:p>
            <a:r>
              <a:rPr lang="pt-BR" dirty="0"/>
              <a:t>E, com tesouros mil do </a:t>
            </a:r>
          </a:p>
        </p:txBody>
      </p:sp>
    </p:spTree>
    <p:extLst>
      <p:ext uri="{BB962C8B-B14F-4D97-AF65-F5344CB8AC3E}">
        <p14:creationId xmlns:p14="http://schemas.microsoft.com/office/powerpoint/2010/main" val="2285942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PERENE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Teu favor perfeito, </a:t>
            </a:r>
          </a:p>
          <a:p>
            <a:r>
              <a:rPr lang="pt-BR" dirty="0"/>
              <a:t>Trouxe à </a:t>
            </a:r>
            <a:r>
              <a:rPr lang="pt-BR" dirty="0" err="1"/>
              <a:t>minh’alma</a:t>
            </a:r>
            <a:r>
              <a:rPr lang="pt-BR" dirty="0"/>
              <a:t> a </a:t>
            </a:r>
          </a:p>
          <a:p>
            <a:r>
              <a:rPr lang="pt-BR" dirty="0"/>
              <a:t>fé em que hoje me deleito! </a:t>
            </a:r>
          </a:p>
          <a:p>
            <a:r>
              <a:rPr lang="pt-BR" dirty="0"/>
              <a:t>Meu Deus, que amor! </a:t>
            </a:r>
          </a:p>
          <a:p>
            <a:r>
              <a:rPr lang="pt-BR" dirty="0"/>
              <a:t>Meu Deus, que insigne amor!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7275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179</Words>
  <Application>Microsoft Office PowerPoint</Application>
  <PresentationFormat>Apresentação na tela (16:9)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AMOR  PERENE</vt:lpstr>
      <vt:lpstr>AMOR PERENE</vt:lpstr>
      <vt:lpstr>AMOR PERENE</vt:lpstr>
      <vt:lpstr>AMOR PERENE</vt:lpstr>
      <vt:lpstr>AMOR PERENE</vt:lpstr>
      <vt:lpstr>AMOR PERENE</vt:lpstr>
      <vt:lpstr>AMOR PERENE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2019-06-12T21:45:45Z</dcterms:modified>
</cp:coreProperties>
</file>

<file path=docProps/thumbnail.jpeg>
</file>